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1BEF47-FE64-451A-D9ED-0AB593275E3F}" v="5" dt="2023-11-14T13:00:02.495"/>
    <p1510:client id="{68B3FBB2-3863-3444-82CD-724333838CDF}" v="47" dt="2023-11-14T13:02:05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in Ødegård Gustavson" userId="2d692a82-5826-4ad4-83f0-271b9102b63d" providerId="ADAL" clId="{C42839B6-CDB5-4170-A7DE-11757A1A0573}"/>
    <pc:docChg chg="undo custSel modSld addMainMaster delMainMaster">
      <pc:chgData name="Malin Ødegård Gustavson" userId="2d692a82-5826-4ad4-83f0-271b9102b63d" providerId="ADAL" clId="{C42839B6-CDB5-4170-A7DE-11757A1A0573}" dt="2023-11-13T09:44:35.124" v="31" actId="1076"/>
      <pc:docMkLst>
        <pc:docMk/>
      </pc:docMkLst>
      <pc:sldChg chg="addSp delSp modSp mod setBg modClrScheme addAnim setClrOvrMap delDesignElem chgLayout">
        <pc:chgData name="Malin Ødegård Gustavson" userId="2d692a82-5826-4ad4-83f0-271b9102b63d" providerId="ADAL" clId="{C42839B6-CDB5-4170-A7DE-11757A1A0573}" dt="2023-11-13T09:41:14.456" v="12"/>
        <pc:sldMkLst>
          <pc:docMk/>
          <pc:sldMk cId="830801510" sldId="256"/>
        </pc:sldMkLst>
        <pc:spChg chg="mod">
          <ac:chgData name="Malin Ødegård Gustavson" userId="2d692a82-5826-4ad4-83f0-271b9102b63d" providerId="ADAL" clId="{C42839B6-CDB5-4170-A7DE-11757A1A0573}" dt="2023-11-13T09:41:06.692" v="8" actId="26606"/>
          <ac:spMkLst>
            <pc:docMk/>
            <pc:sldMk cId="830801510" sldId="256"/>
            <ac:spMk id="2" creationId="{C968935C-7B35-B2F8-66A9-C44C3F2BA47A}"/>
          </ac:spMkLst>
        </pc:spChg>
        <pc:spChg chg="mod">
          <ac:chgData name="Malin Ødegård Gustavson" userId="2d692a82-5826-4ad4-83f0-271b9102b63d" providerId="ADAL" clId="{C42839B6-CDB5-4170-A7DE-11757A1A0573}" dt="2023-11-13T09:41:06.692" v="8" actId="26606"/>
          <ac:spMkLst>
            <pc:docMk/>
            <pc:sldMk cId="830801510" sldId="256"/>
            <ac:spMk id="3" creationId="{D15D1153-EAB5-854F-1D41-89CAA8348CD0}"/>
          </ac:spMkLst>
        </pc:spChg>
        <pc:spChg chg="add del">
          <ac:chgData name="Malin Ødegård Gustavson" userId="2d692a82-5826-4ad4-83f0-271b9102b63d" providerId="ADAL" clId="{C42839B6-CDB5-4170-A7DE-11757A1A0573}" dt="2023-11-13T09:39:47.767" v="3" actId="26606"/>
          <ac:spMkLst>
            <pc:docMk/>
            <pc:sldMk cId="830801510" sldId="256"/>
            <ac:spMk id="9" creationId="{4AA13AD3-0A4F-475A-BEBB-DEEFF5C096C3}"/>
          </ac:spMkLst>
        </pc:spChg>
        <pc:spChg chg="add del">
          <ac:chgData name="Malin Ødegård Gustavson" userId="2d692a82-5826-4ad4-83f0-271b9102b63d" providerId="ADAL" clId="{C42839B6-CDB5-4170-A7DE-11757A1A0573}" dt="2023-11-13T09:39:47.767" v="3" actId="26606"/>
          <ac:spMkLst>
            <pc:docMk/>
            <pc:sldMk cId="830801510" sldId="256"/>
            <ac:spMk id="11" creationId="{D65E0E3C-32F3-480B-9842-7611BBE2EE9F}"/>
          </ac:spMkLst>
        </pc:spChg>
        <pc:grpChg chg="add del">
          <ac:chgData name="Malin Ødegård Gustavson" userId="2d692a82-5826-4ad4-83f0-271b9102b63d" providerId="ADAL" clId="{C42839B6-CDB5-4170-A7DE-11757A1A0573}" dt="2023-11-13T09:41:14.456" v="12"/>
          <ac:grpSpMkLst>
            <pc:docMk/>
            <pc:sldMk cId="830801510" sldId="256"/>
            <ac:grpSpMk id="8" creationId="{F1ECA4FE-7D2F-4576-B767-3A5F5ABFE90F}"/>
          </ac:grpSpMkLst>
        </pc:grpChg>
        <pc:picChg chg="add del">
          <ac:chgData name="Malin Ødegård Gustavson" userId="2d692a82-5826-4ad4-83f0-271b9102b63d" providerId="ADAL" clId="{C42839B6-CDB5-4170-A7DE-11757A1A0573}" dt="2023-11-13T09:39:47.767" v="3" actId="26606"/>
          <ac:picMkLst>
            <pc:docMk/>
            <pc:sldMk cId="830801510" sldId="256"/>
            <ac:picMk id="4" creationId="{4D81AA87-1BB3-079F-B936-0237D8095BB6}"/>
          </ac:picMkLst>
        </pc:picChg>
        <pc:cxnChg chg="add del">
          <ac:chgData name="Malin Ødegård Gustavson" userId="2d692a82-5826-4ad4-83f0-271b9102b63d" providerId="ADAL" clId="{C42839B6-CDB5-4170-A7DE-11757A1A0573}" dt="2023-11-13T09:41:14.456" v="12"/>
          <ac:cxnSpMkLst>
            <pc:docMk/>
            <pc:sldMk cId="830801510" sldId="256"/>
            <ac:cxnSpMk id="12" creationId="{E81F53E2-F556-42FA-8D24-113839EE19F8}"/>
          </ac:cxnSpMkLst>
        </pc:cxnChg>
      </pc:sldChg>
      <pc:sldChg chg="modSp mod">
        <pc:chgData name="Malin Ødegård Gustavson" userId="2d692a82-5826-4ad4-83f0-271b9102b63d" providerId="ADAL" clId="{C42839B6-CDB5-4170-A7DE-11757A1A0573}" dt="2023-11-13T09:44:35.124" v="31" actId="1076"/>
        <pc:sldMkLst>
          <pc:docMk/>
          <pc:sldMk cId="1782885590" sldId="257"/>
        </pc:sldMkLst>
        <pc:spChg chg="mod">
          <ac:chgData name="Malin Ødegård Gustavson" userId="2d692a82-5826-4ad4-83f0-271b9102b63d" providerId="ADAL" clId="{C42839B6-CDB5-4170-A7DE-11757A1A0573}" dt="2023-11-13T09:42:26.227" v="24"/>
          <ac:spMkLst>
            <pc:docMk/>
            <pc:sldMk cId="1782885590" sldId="257"/>
            <ac:spMk id="2" creationId="{1EEF916C-3960-7AC1-FAAF-CE3F270DC2DB}"/>
          </ac:spMkLst>
        </pc:spChg>
        <pc:spChg chg="mod">
          <ac:chgData name="Malin Ødegård Gustavson" userId="2d692a82-5826-4ad4-83f0-271b9102b63d" providerId="ADAL" clId="{C42839B6-CDB5-4170-A7DE-11757A1A0573}" dt="2023-11-13T09:41:01.754" v="7"/>
          <ac:spMkLst>
            <pc:docMk/>
            <pc:sldMk cId="1782885590" sldId="257"/>
            <ac:spMk id="3" creationId="{169FBD9C-0295-263B-884A-D649F7337685}"/>
          </ac:spMkLst>
        </pc:spChg>
        <pc:picChg chg="mod">
          <ac:chgData name="Malin Ødegård Gustavson" userId="2d692a82-5826-4ad4-83f0-271b9102b63d" providerId="ADAL" clId="{C42839B6-CDB5-4170-A7DE-11757A1A0573}" dt="2023-11-13T09:44:17.787" v="25" actId="1076"/>
          <ac:picMkLst>
            <pc:docMk/>
            <pc:sldMk cId="1782885590" sldId="257"/>
            <ac:picMk id="4" creationId="{1C867284-4C45-14F6-1853-6828968AF8EC}"/>
          </ac:picMkLst>
        </pc:picChg>
        <pc:picChg chg="mod">
          <ac:chgData name="Malin Ødegård Gustavson" userId="2d692a82-5826-4ad4-83f0-271b9102b63d" providerId="ADAL" clId="{C42839B6-CDB5-4170-A7DE-11757A1A0573}" dt="2023-11-13T09:44:23.895" v="27" actId="1076"/>
          <ac:picMkLst>
            <pc:docMk/>
            <pc:sldMk cId="1782885590" sldId="257"/>
            <ac:picMk id="5" creationId="{4AB00F41-CF4A-0FD6-D8B3-6C50469E41FD}"/>
          </ac:picMkLst>
        </pc:picChg>
        <pc:picChg chg="mod">
          <ac:chgData name="Malin Ødegård Gustavson" userId="2d692a82-5826-4ad4-83f0-271b9102b63d" providerId="ADAL" clId="{C42839B6-CDB5-4170-A7DE-11757A1A0573}" dt="2023-11-13T09:44:35.124" v="31" actId="1076"/>
          <ac:picMkLst>
            <pc:docMk/>
            <pc:sldMk cId="1782885590" sldId="257"/>
            <ac:picMk id="6" creationId="{F6227C88-48AC-625E-C075-BC1056CDDA31}"/>
          </ac:picMkLst>
        </pc:picChg>
      </pc:sldChg>
      <pc:sldChg chg="modSp">
        <pc:chgData name="Malin Ødegård Gustavson" userId="2d692a82-5826-4ad4-83f0-271b9102b63d" providerId="ADAL" clId="{C42839B6-CDB5-4170-A7DE-11757A1A0573}" dt="2023-11-13T09:42:26.227" v="24"/>
        <pc:sldMkLst>
          <pc:docMk/>
          <pc:sldMk cId="3005344738" sldId="258"/>
        </pc:sldMkLst>
        <pc:spChg chg="mod">
          <ac:chgData name="Malin Ødegård Gustavson" userId="2d692a82-5826-4ad4-83f0-271b9102b63d" providerId="ADAL" clId="{C42839B6-CDB5-4170-A7DE-11757A1A0573}" dt="2023-11-13T09:42:26.227" v="24"/>
          <ac:spMkLst>
            <pc:docMk/>
            <pc:sldMk cId="3005344738" sldId="258"/>
            <ac:spMk id="2" creationId="{C9B2036D-297F-3691-496D-F69AC34F2EE5}"/>
          </ac:spMkLst>
        </pc:spChg>
        <pc:spChg chg="mod">
          <ac:chgData name="Malin Ødegård Gustavson" userId="2d692a82-5826-4ad4-83f0-271b9102b63d" providerId="ADAL" clId="{C42839B6-CDB5-4170-A7DE-11757A1A0573}" dt="2023-11-13T09:42:26.227" v="24"/>
          <ac:spMkLst>
            <pc:docMk/>
            <pc:sldMk cId="3005344738" sldId="258"/>
            <ac:spMk id="3" creationId="{DF0D322A-5F9A-1FC3-4926-A36C31C28621}"/>
          </ac:spMkLst>
        </pc:spChg>
      </pc:sldChg>
      <pc:sldMasterChg chg="add del addSldLayout delSldLayout">
        <pc:chgData name="Malin Ødegård Gustavson" userId="2d692a82-5826-4ad4-83f0-271b9102b63d" providerId="ADAL" clId="{C42839B6-CDB5-4170-A7DE-11757A1A0573}" dt="2023-11-13T09:39:47.767" v="3" actId="26606"/>
        <pc:sldMasterMkLst>
          <pc:docMk/>
          <pc:sldMasterMk cId="2179778584" sldId="2147483648"/>
        </pc:sldMasterMkLst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3588468829" sldId="2147483649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83106612" sldId="2147483650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3769307656" sldId="2147483651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663597096" sldId="2147483652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1704762197" sldId="2147483653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3801046850" sldId="2147483654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737053093" sldId="2147483655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1120452298" sldId="2147483656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2622650347" sldId="2147483657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3576509507" sldId="2147483658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2179778584" sldId="2147483648"/>
            <pc:sldLayoutMk cId="1808442797" sldId="2147483659"/>
          </pc:sldLayoutMkLst>
        </pc:sldLayoutChg>
      </pc:sldMasterChg>
      <pc:sldMasterChg chg="add del addSldLayout delSldLayout">
        <pc:chgData name="Malin Ødegård Gustavson" userId="2d692a82-5826-4ad4-83f0-271b9102b63d" providerId="ADAL" clId="{C42839B6-CDB5-4170-A7DE-11757A1A0573}" dt="2023-11-13T09:39:47.767" v="3" actId="26606"/>
        <pc:sldMasterMkLst>
          <pc:docMk/>
          <pc:sldMasterMk cId="316023981" sldId="2147483725"/>
        </pc:sldMasterMkLst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2602936486" sldId="2147483714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3377104798" sldId="2147483715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1038640719" sldId="2147483716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2750671203" sldId="2147483717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2708920108" sldId="2147483718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2246087995" sldId="2147483719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3115051940" sldId="2147483720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1606752561" sldId="2147483721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517092337" sldId="2147483722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4350960" sldId="2147483723"/>
          </pc:sldLayoutMkLst>
        </pc:sldLayoutChg>
        <pc:sldLayoutChg chg="add del">
          <pc:chgData name="Malin Ødegård Gustavson" userId="2d692a82-5826-4ad4-83f0-271b9102b63d" providerId="ADAL" clId="{C42839B6-CDB5-4170-A7DE-11757A1A0573}" dt="2023-11-13T09:39:47.767" v="3" actId="26606"/>
          <pc:sldLayoutMkLst>
            <pc:docMk/>
            <pc:sldMasterMk cId="316023981" sldId="2147483725"/>
            <pc:sldLayoutMk cId="1561461921" sldId="2147483724"/>
          </pc:sldLayoutMkLst>
        </pc:sldLayoutChg>
      </pc:sldMasterChg>
    </pc:docChg>
  </pc:docChgLst>
  <pc:docChgLst>
    <pc:chgData name="Malin Ødegård Gustavson" userId="S::599135@stud.hvl.no::2d692a82-5826-4ad4-83f0-271b9102b63d" providerId="AD" clId="Web-{1BE75FDA-4437-C987-C954-9544846171D4}"/>
    <pc:docChg chg="modSld">
      <pc:chgData name="Malin Ødegård Gustavson" userId="S::599135@stud.hvl.no::2d692a82-5826-4ad4-83f0-271b9102b63d" providerId="AD" clId="Web-{1BE75FDA-4437-C987-C954-9544846171D4}" dt="2023-11-13T09:37:54.393" v="13" actId="20577"/>
      <pc:docMkLst>
        <pc:docMk/>
      </pc:docMkLst>
      <pc:sldChg chg="modSp">
        <pc:chgData name="Malin Ødegård Gustavson" userId="S::599135@stud.hvl.no::2d692a82-5826-4ad4-83f0-271b9102b63d" providerId="AD" clId="Web-{1BE75FDA-4437-C987-C954-9544846171D4}" dt="2023-11-13T09:37:54.393" v="13" actId="20577"/>
        <pc:sldMkLst>
          <pc:docMk/>
          <pc:sldMk cId="830801510" sldId="256"/>
        </pc:sldMkLst>
        <pc:spChg chg="mod">
          <ac:chgData name="Malin Ødegård Gustavson" userId="S::599135@stud.hvl.no::2d692a82-5826-4ad4-83f0-271b9102b63d" providerId="AD" clId="Web-{1BE75FDA-4437-C987-C954-9544846171D4}" dt="2023-11-13T09:37:21.893" v="7" actId="20577"/>
          <ac:spMkLst>
            <pc:docMk/>
            <pc:sldMk cId="830801510" sldId="256"/>
            <ac:spMk id="2" creationId="{C968935C-7B35-B2F8-66A9-C44C3F2BA47A}"/>
          </ac:spMkLst>
        </pc:spChg>
        <pc:spChg chg="mod">
          <ac:chgData name="Malin Ødegård Gustavson" userId="S::599135@stud.hvl.no::2d692a82-5826-4ad4-83f0-271b9102b63d" providerId="AD" clId="Web-{1BE75FDA-4437-C987-C954-9544846171D4}" dt="2023-11-13T09:37:54.393" v="13" actId="20577"/>
          <ac:spMkLst>
            <pc:docMk/>
            <pc:sldMk cId="830801510" sldId="256"/>
            <ac:spMk id="3" creationId="{D15D1153-EAB5-854F-1D41-89CAA8348CD0}"/>
          </ac:spMkLst>
        </pc:spChg>
      </pc:sldChg>
    </pc:docChg>
  </pc:docChgLst>
  <pc:docChgLst>
    <pc:chgData name="Viktor Søderholm" userId="09244bc7-32da-4839-b42d-d47db439203f" providerId="ADAL" clId="{68B3FBB2-3863-3444-82CD-724333838CDF}"/>
    <pc:docChg chg="custSel addSld modSld">
      <pc:chgData name="Viktor Søderholm" userId="09244bc7-32da-4839-b42d-d47db439203f" providerId="ADAL" clId="{68B3FBB2-3863-3444-82CD-724333838CDF}" dt="2023-11-14T13:02:05.814" v="49" actId="20577"/>
      <pc:docMkLst>
        <pc:docMk/>
      </pc:docMkLst>
      <pc:sldChg chg="addSp delSp modSp new mod">
        <pc:chgData name="Viktor Søderholm" userId="09244bc7-32da-4839-b42d-d47db439203f" providerId="ADAL" clId="{68B3FBB2-3863-3444-82CD-724333838CDF}" dt="2023-11-13T09:41:47.198" v="11" actId="1076"/>
        <pc:sldMkLst>
          <pc:docMk/>
          <pc:sldMk cId="1782885590" sldId="257"/>
        </pc:sldMkLst>
        <pc:spChg chg="del">
          <ac:chgData name="Viktor Søderholm" userId="09244bc7-32da-4839-b42d-d47db439203f" providerId="ADAL" clId="{68B3FBB2-3863-3444-82CD-724333838CDF}" dt="2023-11-13T09:41:03.069" v="1"/>
          <ac:spMkLst>
            <pc:docMk/>
            <pc:sldMk cId="1782885590" sldId="257"/>
            <ac:spMk id="3" creationId="{169FBD9C-0295-263B-884A-D649F7337685}"/>
          </ac:spMkLst>
        </pc:spChg>
        <pc:picChg chg="add mod">
          <ac:chgData name="Viktor Søderholm" userId="09244bc7-32da-4839-b42d-d47db439203f" providerId="ADAL" clId="{68B3FBB2-3863-3444-82CD-724333838CDF}" dt="2023-11-13T09:41:19.736" v="5" actId="1076"/>
          <ac:picMkLst>
            <pc:docMk/>
            <pc:sldMk cId="1782885590" sldId="257"/>
            <ac:picMk id="4" creationId="{1C867284-4C45-14F6-1853-6828968AF8EC}"/>
          </ac:picMkLst>
        </pc:picChg>
        <pc:picChg chg="add mod">
          <ac:chgData name="Viktor Søderholm" userId="09244bc7-32da-4839-b42d-d47db439203f" providerId="ADAL" clId="{68B3FBB2-3863-3444-82CD-724333838CDF}" dt="2023-11-13T09:41:24.587" v="7" actId="14100"/>
          <ac:picMkLst>
            <pc:docMk/>
            <pc:sldMk cId="1782885590" sldId="257"/>
            <ac:picMk id="5" creationId="{4AB00F41-CF4A-0FD6-D8B3-6C50469E41FD}"/>
          </ac:picMkLst>
        </pc:picChg>
        <pc:picChg chg="add mod">
          <ac:chgData name="Viktor Søderholm" userId="09244bc7-32da-4839-b42d-d47db439203f" providerId="ADAL" clId="{68B3FBB2-3863-3444-82CD-724333838CDF}" dt="2023-11-13T09:41:47.198" v="11" actId="1076"/>
          <ac:picMkLst>
            <pc:docMk/>
            <pc:sldMk cId="1782885590" sldId="257"/>
            <ac:picMk id="6" creationId="{F6227C88-48AC-625E-C075-BC1056CDDA31}"/>
          </ac:picMkLst>
        </pc:picChg>
      </pc:sldChg>
      <pc:sldChg chg="modSp new mod">
        <pc:chgData name="Viktor Søderholm" userId="09244bc7-32da-4839-b42d-d47db439203f" providerId="ADAL" clId="{68B3FBB2-3863-3444-82CD-724333838CDF}" dt="2023-11-14T13:02:05.814" v="49" actId="20577"/>
        <pc:sldMkLst>
          <pc:docMk/>
          <pc:sldMk cId="3005344738" sldId="258"/>
        </pc:sldMkLst>
        <pc:spChg chg="mod">
          <ac:chgData name="Viktor Søderholm" userId="09244bc7-32da-4839-b42d-d47db439203f" providerId="ADAL" clId="{68B3FBB2-3863-3444-82CD-724333838CDF}" dt="2023-11-14T13:02:05.814" v="49" actId="20577"/>
          <ac:spMkLst>
            <pc:docMk/>
            <pc:sldMk cId="3005344738" sldId="258"/>
            <ac:spMk id="2" creationId="{C9B2036D-297F-3691-496D-F69AC34F2EE5}"/>
          </ac:spMkLst>
        </pc:spChg>
        <pc:picChg chg="mod modCrop">
          <ac:chgData name="Viktor Søderholm" userId="09244bc7-32da-4839-b42d-d47db439203f" providerId="ADAL" clId="{68B3FBB2-3863-3444-82CD-724333838CDF}" dt="2023-11-14T13:02:02.569" v="48" actId="1076"/>
          <ac:picMkLst>
            <pc:docMk/>
            <pc:sldMk cId="3005344738" sldId="258"/>
            <ac:picMk id="4" creationId="{40CAE850-15CA-47EA-1ABC-7974EEB917AA}"/>
          </ac:picMkLst>
        </pc:picChg>
      </pc:sldChg>
      <pc:sldChg chg="modSp new mod">
        <pc:chgData name="Viktor Søderholm" userId="09244bc7-32da-4839-b42d-d47db439203f" providerId="ADAL" clId="{68B3FBB2-3863-3444-82CD-724333838CDF}" dt="2023-11-13T09:46:03.190" v="43" actId="20577"/>
        <pc:sldMkLst>
          <pc:docMk/>
          <pc:sldMk cId="455468562" sldId="259"/>
        </pc:sldMkLst>
        <pc:spChg chg="mod">
          <ac:chgData name="Viktor Søderholm" userId="09244bc7-32da-4839-b42d-d47db439203f" providerId="ADAL" clId="{68B3FBB2-3863-3444-82CD-724333838CDF}" dt="2023-11-13T09:46:03.190" v="43" actId="20577"/>
          <ac:spMkLst>
            <pc:docMk/>
            <pc:sldMk cId="455468562" sldId="259"/>
            <ac:spMk id="2" creationId="{9948389C-FA43-9368-F81E-137F7C92EB38}"/>
          </ac:spMkLst>
        </pc:spChg>
      </pc:sldChg>
    </pc:docChg>
  </pc:docChgLst>
  <pc:docChgLst>
    <pc:chgData name="Bjarte Måkestad" userId="S::599137@stud.hvl.no::22896e82-0ef2-4d78-bb0a-cc9fc9af17c5" providerId="AD" clId="Web-{3F1BEF47-FE64-451A-D9ED-0AB593275E3F}"/>
    <pc:docChg chg="modSld">
      <pc:chgData name="Bjarte Måkestad" userId="S::599137@stud.hvl.no::22896e82-0ef2-4d78-bb0a-cc9fc9af17c5" providerId="AD" clId="Web-{3F1BEF47-FE64-451A-D9ED-0AB593275E3F}" dt="2023-11-14T13:00:02.495" v="4" actId="14100"/>
      <pc:docMkLst>
        <pc:docMk/>
      </pc:docMkLst>
      <pc:sldChg chg="addSp modSp addAnim">
        <pc:chgData name="Bjarte Måkestad" userId="S::599137@stud.hvl.no::22896e82-0ef2-4d78-bb0a-cc9fc9af17c5" providerId="AD" clId="Web-{3F1BEF47-FE64-451A-D9ED-0AB593275E3F}" dt="2023-11-14T13:00:02.495" v="4" actId="14100"/>
        <pc:sldMkLst>
          <pc:docMk/>
          <pc:sldMk cId="3005344738" sldId="258"/>
        </pc:sldMkLst>
        <pc:spChg chg="mod">
          <ac:chgData name="Bjarte Måkestad" userId="S::599137@stud.hvl.no::22896e82-0ef2-4d78-bb0a-cc9fc9af17c5" providerId="AD" clId="Web-{3F1BEF47-FE64-451A-D9ED-0AB593275E3F}" dt="2023-11-14T12:58:04.648" v="1" actId="20577"/>
          <ac:spMkLst>
            <pc:docMk/>
            <pc:sldMk cId="3005344738" sldId="258"/>
            <ac:spMk id="3" creationId="{DF0D322A-5F9A-1FC3-4926-A36C31C28621}"/>
          </ac:spMkLst>
        </pc:spChg>
        <pc:picChg chg="add mod">
          <ac:chgData name="Bjarte Måkestad" userId="S::599137@stud.hvl.no::22896e82-0ef2-4d78-bb0a-cc9fc9af17c5" providerId="AD" clId="Web-{3F1BEF47-FE64-451A-D9ED-0AB593275E3F}" dt="2023-11-14T13:00:02.495" v="4" actId="14100"/>
          <ac:picMkLst>
            <pc:docMk/>
            <pc:sldMk cId="3005344738" sldId="258"/>
            <ac:picMk id="4" creationId="{40CAE850-15CA-47EA-1ABC-7974EEB917AA}"/>
          </ac:picMkLst>
        </pc:picChg>
      </pc:sldChg>
    </pc:docChg>
  </pc:docChgLst>
  <pc:docChgLst>
    <pc:chgData name="Bjarte Måkestad" userId="S::599137@stud.hvl.no::22896e82-0ef2-4d78-bb0a-cc9fc9af17c5" providerId="AD" clId="Web-{25575A8C-0825-6897-8068-EFDF6E9A59F6}"/>
    <pc:docChg chg="modSld">
      <pc:chgData name="Bjarte Måkestad" userId="S::599137@stud.hvl.no::22896e82-0ef2-4d78-bb0a-cc9fc9af17c5" providerId="AD" clId="Web-{25575A8C-0825-6897-8068-EFDF6E9A59F6}" dt="2023-11-13T09:55:15.720" v="12" actId="20577"/>
      <pc:docMkLst>
        <pc:docMk/>
      </pc:docMkLst>
      <pc:sldChg chg="modSp">
        <pc:chgData name="Bjarte Måkestad" userId="S::599137@stud.hvl.no::22896e82-0ef2-4d78-bb0a-cc9fc9af17c5" providerId="AD" clId="Web-{25575A8C-0825-6897-8068-EFDF6E9A59F6}" dt="2023-11-13T09:55:15.720" v="12" actId="20577"/>
        <pc:sldMkLst>
          <pc:docMk/>
          <pc:sldMk cId="3005344738" sldId="258"/>
        </pc:sldMkLst>
        <pc:spChg chg="mod">
          <ac:chgData name="Bjarte Måkestad" userId="S::599137@stud.hvl.no::22896e82-0ef2-4d78-bb0a-cc9fc9af17c5" providerId="AD" clId="Web-{25575A8C-0825-6897-8068-EFDF6E9A59F6}" dt="2023-11-13T09:55:15.720" v="12" actId="20577"/>
          <ac:spMkLst>
            <pc:docMk/>
            <pc:sldMk cId="3005344738" sldId="258"/>
            <ac:spMk id="3" creationId="{DF0D322A-5F9A-1FC3-4926-A36C31C28621}"/>
          </ac:spMkLst>
        </pc:spChg>
      </pc:sldChg>
    </pc:docChg>
  </pc:docChgLst>
  <pc:docChgLst>
    <pc:chgData name="Ola Sørvik Hernes" userId="S::599147@stud.hvl.no::f1045ddc-791e-4382-b2d8-a4024826fda2" providerId="AD" clId="Web-{0BEA6710-7A49-45C1-8923-80A27A4B4DB1}"/>
    <pc:docChg chg="modSld">
      <pc:chgData name="Ola Sørvik Hernes" userId="S::599147@stud.hvl.no::f1045ddc-791e-4382-b2d8-a4024826fda2" providerId="AD" clId="Web-{0BEA6710-7A49-45C1-8923-80A27A4B4DB1}" dt="2023-11-13T10:34:59.141" v="10" actId="14100"/>
      <pc:docMkLst>
        <pc:docMk/>
      </pc:docMkLst>
      <pc:sldChg chg="addSp modSp addAnim modAnim">
        <pc:chgData name="Ola Sørvik Hernes" userId="S::599147@stud.hvl.no::f1045ddc-791e-4382-b2d8-a4024826fda2" providerId="AD" clId="Web-{0BEA6710-7A49-45C1-8923-80A27A4B4DB1}" dt="2023-11-13T10:34:59.141" v="10" actId="14100"/>
        <pc:sldMkLst>
          <pc:docMk/>
          <pc:sldMk cId="455468562" sldId="259"/>
        </pc:sldMkLst>
        <pc:picChg chg="add mod">
          <ac:chgData name="Ola Sørvik Hernes" userId="S::599147@stud.hvl.no::f1045ddc-791e-4382-b2d8-a4024826fda2" providerId="AD" clId="Web-{0BEA6710-7A49-45C1-8923-80A27A4B4DB1}" dt="2023-11-13T10:32:33.824" v="6" actId="14100"/>
          <ac:picMkLst>
            <pc:docMk/>
            <pc:sldMk cId="455468562" sldId="259"/>
            <ac:picMk id="4" creationId="{83CAF6DE-FCF4-16D8-2FCA-9CED6534B3CF}"/>
          </ac:picMkLst>
        </pc:picChg>
        <pc:picChg chg="add mod">
          <ac:chgData name="Ola Sørvik Hernes" userId="S::599147@stud.hvl.no::f1045ddc-791e-4382-b2d8-a4024826fda2" providerId="AD" clId="Web-{0BEA6710-7A49-45C1-8923-80A27A4B4DB1}" dt="2023-11-13T10:34:59.141" v="10" actId="14100"/>
          <ac:picMkLst>
            <pc:docMk/>
            <pc:sldMk cId="455468562" sldId="259"/>
            <ac:picMk id="5" creationId="{FD3B5676-FC4B-73BB-1583-293F4EAD003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7A0E-234D-E3C0-3F7A-BE11CF490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32D05-10F6-6885-57B1-638A0CEDF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FD3D-7AF8-3AD2-94AE-7E8EC3C0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E9326-149E-D913-BA2C-9CF2D1F5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9A125-33DF-6FF8-AE81-53B6910B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382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D4A4-629C-42EC-87D3-95273AAC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74048-2A33-AAA7-E251-11978A2B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E576-2666-7ED6-EC71-D2F5D5AE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3B9A2-D82B-FFCA-B090-D0150444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CDBE-8807-7711-BE45-B9A4FE1A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30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33A7C-83EC-30A6-7E2F-94E25679F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13365-92EA-0CDB-3D27-B989DB5AC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576A6-5A41-8125-2A29-91653D6F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12694-1194-C7F7-5CD5-7FF2B611D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58D3-087B-6DDD-0FE3-08937D68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759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A8D1-9E0F-FE30-5AF7-6CA1DB33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9DCA6-B2F1-CBAE-88D0-2289F625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BB00-D47D-B060-CBBB-21386C25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F2FD-614F-81E0-84FB-A67D8B15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F0B5F-3ECE-B4EF-8278-D9FF9CF5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632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1B70-C33F-149C-DCF8-DD20E78B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0CBE-2016-94EC-70E6-03072ECC4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4D3B3-C96C-4FBD-AC29-A292814C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DD458-0DA7-6BDD-FFC1-F626C26B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14FF7-7521-1A12-C194-2DF4CB2A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800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5548-681F-8E48-9078-18AD1DDF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5106-7142-7DA0-B651-57C55550A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379D2-474D-9EF3-8E3E-AA4757591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F8E9-3534-A00D-00A8-5F7117F5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28FAE-D63F-7F6F-50DF-644A2FAF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C4F38-0F5D-9E0C-F503-02966EAD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146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854F-27CA-C407-1D22-9DC532CD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B8CB7-510D-7681-9C0C-BE9A01E7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1352D-4ABE-550E-3224-D7F211252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95216-5F00-A75A-99E1-6F96C0FE9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7F504-95E0-94C7-3CA8-031525323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26BA7-E228-2AFB-6C3D-24F8EA80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6D134-1110-1029-E0E2-5A3D4D09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8F927E-89ED-E70F-D0C1-0855DA72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307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6953A-5123-F579-7C21-15ACC025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56768-1233-1E05-8A3A-7DFCE91A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3E29BA-9B71-5686-F05C-F443C673D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2D294-CDC0-D4D1-C334-0842EDA5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133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92C4E-7629-F75E-EBDF-FAC931A9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21BC2-703C-464B-F765-46ACE7ED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921C3-8A52-7DA4-A89F-9F371F9B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351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FC9E-BFDB-B5D7-AD80-47EE997E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F5F1-B89B-8881-38D3-B43705C66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0F2CD-075B-C7B4-8066-7B5D5BA0A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D1FE3-83B8-9855-4C30-35292661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864D7-8F79-0104-ECAE-15A00AAC1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E270F-6FF7-E05B-DE67-42764FBC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169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CA20-7AF2-7AEE-7CE6-EE03069A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66ADC-37D7-4CE4-153F-05D89B5C5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ADAF6-111D-7D8E-D2C3-783BA47A9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88FB6-6E36-F9F8-8897-EF070028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7905B-D062-B465-5C16-45F71A89A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9B202-8F24-24E1-2DAB-6BEA465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902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073822-F153-BA42-8CF2-6B97D0FF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A38B9-3C02-7752-A4CA-A29360588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C1364-073A-F29E-43BB-F52706B61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4D92-3A7C-8C4C-B677-59D1494ADE0A}" type="datetimeFigureOut">
              <a:rPr lang="nb-NO" smtClean="0"/>
              <a:t>14.11.2023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D0C6-57EB-E2F0-1643-1AFC8532F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75482-89AC-D7F9-A624-73F2C09C1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930FE-FC3A-AB4D-9005-95E15C7028A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77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68935C-7B35-B2F8-66A9-C44C3F2BA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nb-NO">
                <a:solidFill>
                  <a:schemeClr val="tx1"/>
                </a:solidFill>
              </a:rPr>
              <a:t>Final </a:t>
            </a:r>
            <a:r>
              <a:rPr lang="nb-NO" err="1">
                <a:solidFill>
                  <a:schemeClr val="tx1"/>
                </a:solidFill>
              </a:rPr>
              <a:t>presentation</a:t>
            </a:r>
            <a:endParaRPr lang="nb-NO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D15D1153-EAB5-854F-1D41-89CAA8348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nb-NO" sz="2000">
                <a:cs typeface="Calibri"/>
              </a:rPr>
              <a:t>Gruppe 2: Ola, Malin, Bjarte og Viktor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3080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EEF916C-3960-7AC1-FAAF-CE3F270D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Navigasjon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C867284-4C45-14F6-1853-6828968AF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954"/>
            <a:ext cx="3911600" cy="293370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AB00F41-CF4A-0FD6-D8B3-6C50469E41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68" y="2429954"/>
            <a:ext cx="3911600" cy="29337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6227C88-48AC-625E-C075-BC1056CDD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87" y="2466825"/>
            <a:ext cx="3822599" cy="28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8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948389C-FA43-9368-F81E-137F7C92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Matlabsim</a:t>
            </a:r>
            <a:r>
              <a:rPr lang="nb-NO"/>
              <a:t> av leke..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BFA50E-D0E8-A5FD-2599-5FD7E2EE4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okkeUp – Laget med Clipchamp">
            <a:hlinkClick r:id="" action="ppaction://media"/>
            <a:extLst>
              <a:ext uri="{FF2B5EF4-FFF2-40B4-BE49-F238E27FC236}">
                <a16:creationId xmlns:a16="http://schemas.microsoft.com/office/drawing/2014/main" id="{83CAF6DE-FCF4-16D8-2FCA-9CED6534B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0354" y="2853743"/>
            <a:ext cx="5825545" cy="3597499"/>
          </a:xfrm>
          <a:prstGeom prst="rect">
            <a:avLst/>
          </a:prstGeom>
        </p:spPr>
      </p:pic>
      <p:pic>
        <p:nvPicPr>
          <p:cNvPr id="5" name="Video uten navn – Laget med Clipchamp">
            <a:hlinkClick r:id="" action="ppaction://media"/>
            <a:extLst>
              <a:ext uri="{FF2B5EF4-FFF2-40B4-BE49-F238E27FC236}">
                <a16:creationId xmlns:a16="http://schemas.microsoft.com/office/drawing/2014/main" id="{FD3B5676-FC4B-73BB-1583-293F4EAD00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69735" y="2853744"/>
            <a:ext cx="5825544" cy="35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9B2036D-297F-3691-496D-F69AC34F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Gazebo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F0D322A-5F9A-1FC3-4926-A36C31C28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b-NO">
              <a:cs typeface="Calibri"/>
            </a:endParaRPr>
          </a:p>
        </p:txBody>
      </p:sp>
      <p:pic>
        <p:nvPicPr>
          <p:cNvPr id="4" name="tidybot_ritalin">
            <a:hlinkClick r:id="" action="ppaction://media"/>
            <a:extLst>
              <a:ext uri="{FF2B5EF4-FFF2-40B4-BE49-F238E27FC236}">
                <a16:creationId xmlns:a16="http://schemas.microsoft.com/office/drawing/2014/main" id="{40CAE850-15CA-47EA-1ABC-7974EEB917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26" t="6394" r="8863"/>
          <a:stretch/>
        </p:blipFill>
        <p:spPr>
          <a:xfrm>
            <a:off x="2028495" y="1434774"/>
            <a:ext cx="7609491" cy="505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4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Final presentation</vt:lpstr>
      <vt:lpstr>Navigasjon</vt:lpstr>
      <vt:lpstr>Matlabsim av leke..</vt:lpstr>
      <vt:lpstr>Gazebo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</dc:title>
  <dc:creator>Viktor Søderholm</dc:creator>
  <cp:revision>1</cp:revision>
  <dcterms:created xsi:type="dcterms:W3CDTF">2023-11-13T09:34:34Z</dcterms:created>
  <dcterms:modified xsi:type="dcterms:W3CDTF">2023-11-14T13:02:31Z</dcterms:modified>
</cp:coreProperties>
</file>